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9" r:id="rId5"/>
    <p:sldId id="260" r:id="rId6"/>
    <p:sldId id="268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239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B1DB3D-A285-4A7C-8F1A-78EB68BC0816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90EC4C-FD65-4EF1-A159-3B492D205302}">
      <dgm:prSet custT="1"/>
      <dgm:spPr/>
      <dgm:t>
        <a:bodyPr/>
        <a:lstStyle/>
        <a:p>
          <a:r>
            <a:rPr lang="de-DE" sz="2800" u="sng" dirty="0"/>
            <a:t>Termine Hauptschule</a:t>
          </a:r>
        </a:p>
        <a:p>
          <a:r>
            <a:rPr lang="de-DE" sz="2800" dirty="0"/>
            <a:t>Mathe: 13.05.24</a:t>
          </a:r>
        </a:p>
        <a:p>
          <a:r>
            <a:rPr lang="de-DE" sz="2800" dirty="0"/>
            <a:t>Deutsch: 15.05.24</a:t>
          </a:r>
        </a:p>
        <a:p>
          <a:r>
            <a:rPr lang="de-DE" sz="2800" dirty="0"/>
            <a:t>Englisch: 17.05.24</a:t>
          </a:r>
          <a:endParaRPr lang="en-US" sz="2800" dirty="0"/>
        </a:p>
      </dgm:t>
    </dgm:pt>
    <dgm:pt modelId="{E0E4EFB0-A7A4-4273-8DCC-08641BDEE741}" type="parTrans" cxnId="{B4507F15-AA51-483E-BCD9-DC9A29218253}">
      <dgm:prSet/>
      <dgm:spPr/>
      <dgm:t>
        <a:bodyPr/>
        <a:lstStyle/>
        <a:p>
          <a:endParaRPr lang="en-US"/>
        </a:p>
      </dgm:t>
    </dgm:pt>
    <dgm:pt modelId="{55213AC9-16F5-436D-8BB4-04C4290FE939}" type="sibTrans" cxnId="{B4507F15-AA51-483E-BCD9-DC9A29218253}">
      <dgm:prSet/>
      <dgm:spPr/>
      <dgm:t>
        <a:bodyPr/>
        <a:lstStyle/>
        <a:p>
          <a:endParaRPr lang="en-US"/>
        </a:p>
      </dgm:t>
    </dgm:pt>
    <dgm:pt modelId="{FB434250-2085-45BF-B5D8-320D60F7BD54}">
      <dgm:prSet custT="1"/>
      <dgm:spPr/>
      <dgm:t>
        <a:bodyPr/>
        <a:lstStyle/>
        <a:p>
          <a:r>
            <a:rPr lang="de-DE" sz="2800" u="sng" dirty="0"/>
            <a:t>Termine Realschule</a:t>
          </a:r>
        </a:p>
        <a:p>
          <a:r>
            <a:rPr lang="de-DE" sz="2800" dirty="0"/>
            <a:t>Deutsch: 13.05.24</a:t>
          </a:r>
        </a:p>
        <a:p>
          <a:r>
            <a:rPr lang="de-DE" sz="2800" dirty="0"/>
            <a:t>Englisch: 15.05.24</a:t>
          </a:r>
        </a:p>
        <a:p>
          <a:r>
            <a:rPr lang="de-DE" sz="2800" dirty="0"/>
            <a:t>Mathe: 17.05.24</a:t>
          </a:r>
          <a:endParaRPr lang="en-US" sz="2800" dirty="0"/>
        </a:p>
      </dgm:t>
    </dgm:pt>
    <dgm:pt modelId="{38CCCB05-428C-4E6E-A8CA-2064A88215B4}" type="parTrans" cxnId="{CE66B84E-1A9C-4A69-94EF-4F88D7551B37}">
      <dgm:prSet/>
      <dgm:spPr/>
      <dgm:t>
        <a:bodyPr/>
        <a:lstStyle/>
        <a:p>
          <a:endParaRPr lang="en-US"/>
        </a:p>
      </dgm:t>
    </dgm:pt>
    <dgm:pt modelId="{7871A3FE-5A63-48E3-844A-A644C04D5748}" type="sibTrans" cxnId="{CE66B84E-1A9C-4A69-94EF-4F88D7551B37}">
      <dgm:prSet/>
      <dgm:spPr/>
      <dgm:t>
        <a:bodyPr/>
        <a:lstStyle/>
        <a:p>
          <a:endParaRPr lang="en-US"/>
        </a:p>
      </dgm:t>
    </dgm:pt>
    <dgm:pt modelId="{4C8603E2-39FA-45D8-B750-1C67F1C8D1F9}" type="pres">
      <dgm:prSet presAssocID="{DAB1DB3D-A285-4A7C-8F1A-78EB68BC081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9FFA50E-B940-417C-901F-B8E15E4E7463}" type="pres">
      <dgm:prSet presAssocID="{C390EC4C-FD65-4EF1-A159-3B492D205302}" presName="hierRoot1" presStyleCnt="0"/>
      <dgm:spPr/>
    </dgm:pt>
    <dgm:pt modelId="{B1C1CF48-D58E-4EC2-805F-5BA2FD19B479}" type="pres">
      <dgm:prSet presAssocID="{C390EC4C-FD65-4EF1-A159-3B492D205302}" presName="composite" presStyleCnt="0"/>
      <dgm:spPr/>
    </dgm:pt>
    <dgm:pt modelId="{7A3E0D50-377B-4867-B156-A5930F9D8603}" type="pres">
      <dgm:prSet presAssocID="{C390EC4C-FD65-4EF1-A159-3B492D205302}" presName="background" presStyleLbl="node0" presStyleIdx="0" presStyleCnt="2"/>
      <dgm:spPr/>
    </dgm:pt>
    <dgm:pt modelId="{B585A7A5-8C59-4579-9DC4-3B163C33361C}" type="pres">
      <dgm:prSet presAssocID="{C390EC4C-FD65-4EF1-A159-3B492D205302}" presName="text" presStyleLbl="fgAcc0" presStyleIdx="0" presStyleCnt="2" custLinFactNeighborX="-3857" custLinFactNeighborY="-2166">
        <dgm:presLayoutVars>
          <dgm:chPref val="3"/>
        </dgm:presLayoutVars>
      </dgm:prSet>
      <dgm:spPr/>
    </dgm:pt>
    <dgm:pt modelId="{6D2193F6-3B66-415F-A472-26B79663DD88}" type="pres">
      <dgm:prSet presAssocID="{C390EC4C-FD65-4EF1-A159-3B492D205302}" presName="hierChild2" presStyleCnt="0"/>
      <dgm:spPr/>
    </dgm:pt>
    <dgm:pt modelId="{07D893FF-EF67-4439-A498-DCD2BFB9820B}" type="pres">
      <dgm:prSet presAssocID="{FB434250-2085-45BF-B5D8-320D60F7BD54}" presName="hierRoot1" presStyleCnt="0"/>
      <dgm:spPr/>
    </dgm:pt>
    <dgm:pt modelId="{784CA6B8-50EA-4D69-A976-0ACD0D366503}" type="pres">
      <dgm:prSet presAssocID="{FB434250-2085-45BF-B5D8-320D60F7BD54}" presName="composite" presStyleCnt="0"/>
      <dgm:spPr/>
    </dgm:pt>
    <dgm:pt modelId="{DA6E1427-58A7-4398-AFA3-2A98C3E621A2}" type="pres">
      <dgm:prSet presAssocID="{FB434250-2085-45BF-B5D8-320D60F7BD54}" presName="background" presStyleLbl="node0" presStyleIdx="1" presStyleCnt="2"/>
      <dgm:spPr/>
    </dgm:pt>
    <dgm:pt modelId="{C12F91E3-84BD-4301-B191-4B4D5292A0F3}" type="pres">
      <dgm:prSet presAssocID="{FB434250-2085-45BF-B5D8-320D60F7BD54}" presName="text" presStyleLbl="fgAcc0" presStyleIdx="1" presStyleCnt="2" custLinFactNeighborX="-1205" custLinFactNeighborY="969">
        <dgm:presLayoutVars>
          <dgm:chPref val="3"/>
        </dgm:presLayoutVars>
      </dgm:prSet>
      <dgm:spPr/>
    </dgm:pt>
    <dgm:pt modelId="{219BDDF9-69DB-44D3-B445-2CB02E5D5B70}" type="pres">
      <dgm:prSet presAssocID="{FB434250-2085-45BF-B5D8-320D60F7BD54}" presName="hierChild2" presStyleCnt="0"/>
      <dgm:spPr/>
    </dgm:pt>
  </dgm:ptLst>
  <dgm:cxnLst>
    <dgm:cxn modelId="{407C7906-161B-42B9-9DF0-11ECD3A450DB}" type="presOf" srcId="{DAB1DB3D-A285-4A7C-8F1A-78EB68BC0816}" destId="{4C8603E2-39FA-45D8-B750-1C67F1C8D1F9}" srcOrd="0" destOrd="0" presId="urn:microsoft.com/office/officeart/2005/8/layout/hierarchy1"/>
    <dgm:cxn modelId="{B4507F15-AA51-483E-BCD9-DC9A29218253}" srcId="{DAB1DB3D-A285-4A7C-8F1A-78EB68BC0816}" destId="{C390EC4C-FD65-4EF1-A159-3B492D205302}" srcOrd="0" destOrd="0" parTransId="{E0E4EFB0-A7A4-4273-8DCC-08641BDEE741}" sibTransId="{55213AC9-16F5-436D-8BB4-04C4290FE939}"/>
    <dgm:cxn modelId="{9537D816-3ACC-4066-A073-AF01A29E4A45}" type="presOf" srcId="{FB434250-2085-45BF-B5D8-320D60F7BD54}" destId="{C12F91E3-84BD-4301-B191-4B4D5292A0F3}" srcOrd="0" destOrd="0" presId="urn:microsoft.com/office/officeart/2005/8/layout/hierarchy1"/>
    <dgm:cxn modelId="{CE66B84E-1A9C-4A69-94EF-4F88D7551B37}" srcId="{DAB1DB3D-A285-4A7C-8F1A-78EB68BC0816}" destId="{FB434250-2085-45BF-B5D8-320D60F7BD54}" srcOrd="1" destOrd="0" parTransId="{38CCCB05-428C-4E6E-A8CA-2064A88215B4}" sibTransId="{7871A3FE-5A63-48E3-844A-A644C04D5748}"/>
    <dgm:cxn modelId="{874FC5E4-0F77-441F-9695-2334802CDF3E}" type="presOf" srcId="{C390EC4C-FD65-4EF1-A159-3B492D205302}" destId="{B585A7A5-8C59-4579-9DC4-3B163C33361C}" srcOrd="0" destOrd="0" presId="urn:microsoft.com/office/officeart/2005/8/layout/hierarchy1"/>
    <dgm:cxn modelId="{33A3FF0C-510C-4BB1-AB70-7CF1E9925F27}" type="presParOf" srcId="{4C8603E2-39FA-45D8-B750-1C67F1C8D1F9}" destId="{E9FFA50E-B940-417C-901F-B8E15E4E7463}" srcOrd="0" destOrd="0" presId="urn:microsoft.com/office/officeart/2005/8/layout/hierarchy1"/>
    <dgm:cxn modelId="{C0FCA70B-5104-4AD5-81FF-C6B61F0B963E}" type="presParOf" srcId="{E9FFA50E-B940-417C-901F-B8E15E4E7463}" destId="{B1C1CF48-D58E-4EC2-805F-5BA2FD19B479}" srcOrd="0" destOrd="0" presId="urn:microsoft.com/office/officeart/2005/8/layout/hierarchy1"/>
    <dgm:cxn modelId="{38EC9488-DB56-40C3-8A4E-C148D1561C8D}" type="presParOf" srcId="{B1C1CF48-D58E-4EC2-805F-5BA2FD19B479}" destId="{7A3E0D50-377B-4867-B156-A5930F9D8603}" srcOrd="0" destOrd="0" presId="urn:microsoft.com/office/officeart/2005/8/layout/hierarchy1"/>
    <dgm:cxn modelId="{5C1CD1C5-5FDB-4FEB-A226-D61EB7BC9524}" type="presParOf" srcId="{B1C1CF48-D58E-4EC2-805F-5BA2FD19B479}" destId="{B585A7A5-8C59-4579-9DC4-3B163C33361C}" srcOrd="1" destOrd="0" presId="urn:microsoft.com/office/officeart/2005/8/layout/hierarchy1"/>
    <dgm:cxn modelId="{DDE73E16-F6F9-4819-9882-518F231ADC11}" type="presParOf" srcId="{E9FFA50E-B940-417C-901F-B8E15E4E7463}" destId="{6D2193F6-3B66-415F-A472-26B79663DD88}" srcOrd="1" destOrd="0" presId="urn:microsoft.com/office/officeart/2005/8/layout/hierarchy1"/>
    <dgm:cxn modelId="{B4732FAC-BBC0-4C60-AC7D-3321FFB86201}" type="presParOf" srcId="{4C8603E2-39FA-45D8-B750-1C67F1C8D1F9}" destId="{07D893FF-EF67-4439-A498-DCD2BFB9820B}" srcOrd="1" destOrd="0" presId="urn:microsoft.com/office/officeart/2005/8/layout/hierarchy1"/>
    <dgm:cxn modelId="{A94DD2AF-B805-4C6C-9F22-1A48E6FB53FD}" type="presParOf" srcId="{07D893FF-EF67-4439-A498-DCD2BFB9820B}" destId="{784CA6B8-50EA-4D69-A976-0ACD0D366503}" srcOrd="0" destOrd="0" presId="urn:microsoft.com/office/officeart/2005/8/layout/hierarchy1"/>
    <dgm:cxn modelId="{3429DB50-2365-4DA9-ABB9-45914AE3C921}" type="presParOf" srcId="{784CA6B8-50EA-4D69-A976-0ACD0D366503}" destId="{DA6E1427-58A7-4398-AFA3-2A98C3E621A2}" srcOrd="0" destOrd="0" presId="urn:microsoft.com/office/officeart/2005/8/layout/hierarchy1"/>
    <dgm:cxn modelId="{B0596DB9-FC89-41C8-9B94-0F55581F001D}" type="presParOf" srcId="{784CA6B8-50EA-4D69-A976-0ACD0D366503}" destId="{C12F91E3-84BD-4301-B191-4B4D5292A0F3}" srcOrd="1" destOrd="0" presId="urn:microsoft.com/office/officeart/2005/8/layout/hierarchy1"/>
    <dgm:cxn modelId="{36B57463-54BE-4038-916D-76EB2FFC8C5B}" type="presParOf" srcId="{07D893FF-EF67-4439-A498-DCD2BFB9820B}" destId="{219BDDF9-69DB-44D3-B445-2CB02E5D5B7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3E0D50-377B-4867-B156-A5930F9D8603}">
      <dsp:nvSpPr>
        <dsp:cNvPr id="0" name=""/>
        <dsp:cNvSpPr/>
      </dsp:nvSpPr>
      <dsp:spPr>
        <a:xfrm>
          <a:off x="-173496" y="347415"/>
          <a:ext cx="4531703" cy="2877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585A7A5-8C59-4579-9DC4-3B163C33361C}">
      <dsp:nvSpPr>
        <dsp:cNvPr id="0" name=""/>
        <dsp:cNvSpPr/>
      </dsp:nvSpPr>
      <dsp:spPr>
        <a:xfrm>
          <a:off x="330025" y="825761"/>
          <a:ext cx="4531703" cy="28776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u="sng" kern="1200" dirty="0"/>
            <a:t>Termine Hauptschule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Mathe: 13.05.24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Deutsch: 15.05.24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Englisch: 17.05.24</a:t>
          </a:r>
          <a:endParaRPr lang="en-US" sz="2800" kern="1200" dirty="0"/>
        </a:p>
      </dsp:txBody>
      <dsp:txXfrm>
        <a:off x="414308" y="910044"/>
        <a:ext cx="4363137" cy="2709065"/>
      </dsp:txXfrm>
    </dsp:sp>
    <dsp:sp modelId="{DA6E1427-58A7-4398-AFA3-2A98C3E621A2}">
      <dsp:nvSpPr>
        <dsp:cNvPr id="0" name=""/>
        <dsp:cNvSpPr/>
      </dsp:nvSpPr>
      <dsp:spPr>
        <a:xfrm>
          <a:off x="5485433" y="437628"/>
          <a:ext cx="4531703" cy="2877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12F91E3-84BD-4301-B191-4B4D5292A0F3}">
      <dsp:nvSpPr>
        <dsp:cNvPr id="0" name=""/>
        <dsp:cNvSpPr/>
      </dsp:nvSpPr>
      <dsp:spPr>
        <a:xfrm>
          <a:off x="5988955" y="915975"/>
          <a:ext cx="4531703" cy="28776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u="sng" kern="1200" dirty="0"/>
            <a:t>Termine Realschule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Deutsch: 13.05.24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Englisch: 15.05.24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Mathe: 17.05.24</a:t>
          </a:r>
          <a:endParaRPr lang="en-US" sz="2800" kern="1200" dirty="0"/>
        </a:p>
      </dsp:txBody>
      <dsp:txXfrm>
        <a:off x="6073238" y="1000258"/>
        <a:ext cx="4363137" cy="27090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639341-B727-414E-85D0-4E8819CF65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>
            <a:normAutofit fontScale="90000"/>
          </a:bodyPr>
          <a:lstStyle/>
          <a:p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r>
              <a:rPr lang="de-DE" dirty="0"/>
              <a:t>Herzlich Willkommen zum Elternabend der Abschlussklassen H9 und R10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C876EAB-7298-4A04-8034-0AA39AE631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237" y="4117675"/>
            <a:ext cx="8673427" cy="1111178"/>
          </a:xfrm>
        </p:spPr>
        <p:txBody>
          <a:bodyPr>
            <a:normAutofit/>
          </a:bodyPr>
          <a:lstStyle/>
          <a:p>
            <a:r>
              <a:rPr lang="de-DE" sz="2400" dirty="0"/>
              <a:t>Schuljahr 2023/24</a:t>
            </a:r>
          </a:p>
        </p:txBody>
      </p:sp>
    </p:spTree>
    <p:extLst>
      <p:ext uri="{BB962C8B-B14F-4D97-AF65-F5344CB8AC3E}">
        <p14:creationId xmlns:p14="http://schemas.microsoft.com/office/powerpoint/2010/main" val="3338026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A9DA4B-21A3-498A-A2A6-964366FB0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Abschlussfahrt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330755-E2B2-460C-A398-23B10AC02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Termin : 24.06.24 – 28.06.2024</a:t>
            </a:r>
          </a:p>
          <a:p>
            <a:r>
              <a:rPr lang="de-DE" sz="3200" dirty="0"/>
              <a:t>Ziel: Berlin</a:t>
            </a:r>
          </a:p>
          <a:p>
            <a:pPr marL="0" indent="0">
              <a:buNone/>
            </a:pP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625266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64287E-EC6B-460D-AAFD-C2691D477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Entlassungsfeier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94DE086-D6A0-4F4F-A9CE-A777FFB17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Termin: 05.07.2024</a:t>
            </a:r>
          </a:p>
          <a:p>
            <a:r>
              <a:rPr lang="de-DE" sz="2400" dirty="0"/>
              <a:t>Feierliche Zeugnisausgabe Programm plant Schule</a:t>
            </a:r>
          </a:p>
          <a:p>
            <a:r>
              <a:rPr lang="de-DE" sz="2400" dirty="0"/>
              <a:t>Feier im Anschluss Planung Eltern und SUS</a:t>
            </a:r>
          </a:p>
          <a:p>
            <a:r>
              <a:rPr lang="de-DE" sz="2400" dirty="0"/>
              <a:t>Komitee für Abschlussfeier bilden </a:t>
            </a:r>
          </a:p>
        </p:txBody>
      </p:sp>
    </p:spTree>
    <p:extLst>
      <p:ext uri="{BB962C8B-B14F-4D97-AF65-F5344CB8AC3E}">
        <p14:creationId xmlns:p14="http://schemas.microsoft.com/office/powerpoint/2010/main" val="1876793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334F92-16FD-41DA-B45A-7A956B73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Verschiedenes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66FDF82-47E8-4B29-B0CF-032927D08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Aktuelle Situation </a:t>
            </a:r>
          </a:p>
        </p:txBody>
      </p:sp>
    </p:spTree>
    <p:extLst>
      <p:ext uri="{BB962C8B-B14F-4D97-AF65-F5344CB8AC3E}">
        <p14:creationId xmlns:p14="http://schemas.microsoft.com/office/powerpoint/2010/main" val="2389691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F321EA97-438E-41A6-A6D4-2FDBEDCFA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Danke für Ihre Aufmerksamkeit </a:t>
            </a:r>
            <a:br>
              <a:rPr lang="de-DE" dirty="0"/>
            </a:b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7B05C18-1487-4082-8AFD-E2A164E770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Auf ein erfolgreiches und spannendes Schuljahr </a:t>
            </a:r>
          </a:p>
        </p:txBody>
      </p:sp>
    </p:spTree>
    <p:extLst>
      <p:ext uri="{BB962C8B-B14F-4D97-AF65-F5344CB8AC3E}">
        <p14:creationId xmlns:p14="http://schemas.microsoft.com/office/powerpoint/2010/main" val="1584290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05C03D-E74A-4273-A633-5E2F5AC4C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Tagesordnung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A24643-1E76-4CFA-82B5-FE779FBD0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000" dirty="0"/>
              <a:t>Projektprüfung H9 </a:t>
            </a:r>
          </a:p>
          <a:p>
            <a:r>
              <a:rPr lang="de-DE" sz="2000" dirty="0"/>
              <a:t>Präsentationsprüfung R10</a:t>
            </a:r>
          </a:p>
          <a:p>
            <a:r>
              <a:rPr lang="de-DE" sz="2000" dirty="0"/>
              <a:t>Schriftliche Abschlussprüfungen </a:t>
            </a:r>
          </a:p>
          <a:p>
            <a:r>
              <a:rPr lang="de-DE" sz="2000" dirty="0"/>
              <a:t>Berufsberatung </a:t>
            </a:r>
          </a:p>
          <a:p>
            <a:r>
              <a:rPr lang="de-DE" sz="2000" dirty="0"/>
              <a:t>Anmeldung weiterführender Schulen</a:t>
            </a:r>
          </a:p>
          <a:p>
            <a:r>
              <a:rPr lang="de-DE" sz="2000" dirty="0"/>
              <a:t>Abschlussfahrt</a:t>
            </a:r>
          </a:p>
          <a:p>
            <a:r>
              <a:rPr lang="de-DE" sz="2000" dirty="0"/>
              <a:t>Entlassungsfeier</a:t>
            </a:r>
          </a:p>
          <a:p>
            <a:r>
              <a:rPr lang="de-DE" sz="2000" dirty="0"/>
              <a:t>Verschiedenes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45048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20D649-2BD0-477C-8297-FB1D3F602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Projektprüfung H9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E7993C-9B82-4B73-B123-D25E42DBA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e-DE" dirty="0"/>
          </a:p>
          <a:p>
            <a:r>
              <a:rPr lang="de-DE" dirty="0"/>
              <a:t>Thema frei wählbar und nicht fächerabhängig</a:t>
            </a:r>
          </a:p>
          <a:p>
            <a:r>
              <a:rPr lang="de-DE" dirty="0"/>
              <a:t>Themen sollten einen Lernzuwachs ermöglichen</a:t>
            </a:r>
          </a:p>
          <a:p>
            <a:r>
              <a:rPr lang="de-DE" dirty="0"/>
              <a:t>Handwerkliches, Arbeiten, Vorführungen sind gerne erwünscht</a:t>
            </a:r>
          </a:p>
          <a:p>
            <a:r>
              <a:rPr lang="de-DE" dirty="0"/>
              <a:t>SUS suchen sich eigenständig ihren Prüfer</a:t>
            </a:r>
          </a:p>
          <a:p>
            <a:r>
              <a:rPr lang="de-DE" dirty="0"/>
              <a:t>Besprechen in einem Gesprächstermin </a:t>
            </a:r>
            <a:r>
              <a:rPr lang="de-DE" dirty="0" err="1"/>
              <a:t>Prokjektvorhaben</a:t>
            </a:r>
            <a:endParaRPr lang="de-DE" dirty="0"/>
          </a:p>
          <a:p>
            <a:r>
              <a:rPr lang="de-DE" dirty="0"/>
              <a:t>Formularausgabe </a:t>
            </a:r>
            <a:r>
              <a:rPr lang="de-DE" b="1" i="1" dirty="0"/>
              <a:t>01.11.2023</a:t>
            </a:r>
          </a:p>
          <a:p>
            <a:r>
              <a:rPr lang="de-DE" b="1" i="1" dirty="0"/>
              <a:t>Termin Prüfung 13.12.2023</a:t>
            </a:r>
          </a:p>
          <a:p>
            <a:pPr marL="0" indent="0">
              <a:buNone/>
            </a:pPr>
            <a:endParaRPr lang="de-DE" b="1" i="1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91623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66EB51-DF29-47FC-B44C-0F102244D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Projektprüfung H9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A906EE-2ED3-44C8-A7E2-DFD253D27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Projektprüfung besteht aus 3 Teilen:</a:t>
            </a:r>
          </a:p>
          <a:p>
            <a:pPr>
              <a:buFontTx/>
              <a:buChar char="-"/>
            </a:pPr>
            <a:r>
              <a:rPr lang="de-DE" sz="2400" b="1" dirty="0"/>
              <a:t>Vorbereitungsphase </a:t>
            </a:r>
            <a:r>
              <a:rPr lang="de-DE" sz="2400" dirty="0"/>
              <a:t>(Zeit- und Organisationspläne erstellen, Arbeits- und Informationsmaterialien beschaffen, Projektbeschreibung verfassen) 20%</a:t>
            </a:r>
          </a:p>
          <a:p>
            <a:pPr>
              <a:buFontTx/>
              <a:buChar char="-"/>
            </a:pPr>
            <a:r>
              <a:rPr lang="de-DE" sz="2400" b="1" dirty="0"/>
              <a:t>Durchführungsphase</a:t>
            </a:r>
            <a:r>
              <a:rPr lang="de-DE" sz="2400" dirty="0"/>
              <a:t> (Umsetzung) 30%</a:t>
            </a:r>
          </a:p>
          <a:p>
            <a:pPr>
              <a:buFontTx/>
              <a:buChar char="-"/>
            </a:pPr>
            <a:r>
              <a:rPr lang="de-DE" sz="2400" b="1" dirty="0"/>
              <a:t>Präsentationsphase</a:t>
            </a:r>
            <a:r>
              <a:rPr lang="de-DE" sz="2400" dirty="0"/>
              <a:t> (Präsentieren der Arbeitsergebnisse vor Prüfungskommission) 		50%</a:t>
            </a:r>
          </a:p>
        </p:txBody>
      </p:sp>
    </p:spTree>
    <p:extLst>
      <p:ext uri="{BB962C8B-B14F-4D97-AF65-F5344CB8AC3E}">
        <p14:creationId xmlns:p14="http://schemas.microsoft.com/office/powerpoint/2010/main" val="1060014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9021B7-5049-4B45-86DD-9B665F809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Präsentations-prüfung R10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3958C7-0A6C-49BD-BDBB-5C85C9432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Mündliche Präsentationsprüfung in einem Nebenfach (WP-Fächer ausgenommen)</a:t>
            </a:r>
          </a:p>
          <a:p>
            <a:r>
              <a:rPr lang="de-DE" sz="2400" dirty="0"/>
              <a:t>Prüfungsdauer ca. 20 Minuten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de-DE" sz="2400" dirty="0"/>
              <a:t> 10 Minuten Präsentation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de-DE" sz="2400" dirty="0"/>
              <a:t>10 Minuten Kolloquium </a:t>
            </a:r>
          </a:p>
          <a:p>
            <a:r>
              <a:rPr lang="de-DE" sz="2400" dirty="0"/>
              <a:t>Prüfungszeitraum: </a:t>
            </a:r>
            <a:r>
              <a:rPr lang="de-DE" sz="2400" b="1" i="1" dirty="0"/>
              <a:t>22.01.24-26.01.24</a:t>
            </a:r>
          </a:p>
          <a:p>
            <a:r>
              <a:rPr lang="de-DE" sz="2400" dirty="0"/>
              <a:t>Vorrausetzung Abgabe schriftlicher Ausarbeitung zur Fragestellung</a:t>
            </a:r>
          </a:p>
          <a:p>
            <a:r>
              <a:rPr lang="de-DE" sz="2400" dirty="0"/>
              <a:t>Abgabe schriftlicher Ausarbeitung: </a:t>
            </a:r>
            <a:r>
              <a:rPr lang="de-DE" sz="2400" b="1" i="1" dirty="0"/>
              <a:t>17.01.24</a:t>
            </a:r>
          </a:p>
        </p:txBody>
      </p:sp>
    </p:spTree>
    <p:extLst>
      <p:ext uri="{BB962C8B-B14F-4D97-AF65-F5344CB8AC3E}">
        <p14:creationId xmlns:p14="http://schemas.microsoft.com/office/powerpoint/2010/main" val="3553918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36F024-A30E-4D99-930D-D0A457518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Präsentations-prüfung R10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B1AC87-AB89-4107-B705-DF889DC16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SUS suchen sich eigenständig ihren Prüfer</a:t>
            </a:r>
          </a:p>
          <a:p>
            <a:r>
              <a:rPr lang="de-DE" dirty="0"/>
              <a:t>Besprechen in einem Gesprächstermin Thema und konkrete Fragestellung </a:t>
            </a:r>
          </a:p>
          <a:p>
            <a:r>
              <a:rPr lang="de-DE" dirty="0"/>
              <a:t>Formularausgabe </a:t>
            </a:r>
            <a:r>
              <a:rPr lang="de-DE" b="1" i="1" dirty="0"/>
              <a:t>01.11.2023</a:t>
            </a:r>
          </a:p>
          <a:p>
            <a:r>
              <a:rPr lang="de-DE" dirty="0"/>
              <a:t>SUS reichen Thema/Prüfer und Fach im entsprechenden Formular bis zum </a:t>
            </a:r>
            <a:r>
              <a:rPr lang="de-DE" b="1" i="1" dirty="0"/>
              <a:t>18.11.2023 bei der Schulleitung (Frau Keindl) </a:t>
            </a:r>
            <a:r>
              <a:rPr lang="de-DE" i="1" dirty="0"/>
              <a:t>ein</a:t>
            </a:r>
          </a:p>
          <a:p>
            <a:r>
              <a:rPr lang="de-DE" dirty="0"/>
              <a:t>Beginn der schriftlichen Hausarbeit</a:t>
            </a:r>
            <a:r>
              <a:rPr lang="de-DE" b="1" i="1" dirty="0"/>
              <a:t> 01.12.2023             </a:t>
            </a:r>
            <a:r>
              <a:rPr lang="de-DE" dirty="0"/>
              <a:t>(3 Wochen Frist) </a:t>
            </a:r>
          </a:p>
          <a:p>
            <a:r>
              <a:rPr lang="de-DE" dirty="0"/>
              <a:t>Abgabe schriftlicher Ausarbeitung: </a:t>
            </a:r>
            <a:r>
              <a:rPr lang="de-DE" b="1" i="1" dirty="0"/>
              <a:t>17.01.2024</a:t>
            </a:r>
          </a:p>
        </p:txBody>
      </p:sp>
    </p:spTree>
    <p:extLst>
      <p:ext uri="{BB962C8B-B14F-4D97-AF65-F5344CB8AC3E}">
        <p14:creationId xmlns:p14="http://schemas.microsoft.com/office/powerpoint/2010/main" val="4089031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089FECD9-1B9A-481E-8A46-E7CD54080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287" y="798881"/>
            <a:ext cx="8673427" cy="1048945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chemeClr val="tx1"/>
                </a:solidFill>
              </a:rPr>
              <a:t>Schriftliche Abschlussprüfungen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BFBAAC95-C482-4C8B-983A-6B4F7CC408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0874724"/>
              </p:ext>
            </p:extLst>
          </p:nvPr>
        </p:nvGraphicFramePr>
        <p:xfrm>
          <a:off x="807722" y="1990976"/>
          <a:ext cx="10576558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6664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CC63B4-46CC-44EB-919D-DCD0F1B03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Berufsberatung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879D2DF-9EF6-4B61-AC50-811DFE538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Berufsberatung durch Agentur für Arbeit </a:t>
            </a:r>
          </a:p>
          <a:p>
            <a:r>
              <a:rPr lang="de-DE" dirty="0"/>
              <a:t>Berufsberaterin Frau Wolf </a:t>
            </a:r>
          </a:p>
          <a:p>
            <a:r>
              <a:rPr lang="de-DE" dirty="0"/>
              <a:t>Emailadresse:</a:t>
            </a:r>
          </a:p>
          <a:p>
            <a:r>
              <a:rPr lang="de-DE" dirty="0"/>
              <a:t>Hotline: 05631/957158</a:t>
            </a:r>
          </a:p>
          <a:p>
            <a:r>
              <a:rPr lang="de-DE" dirty="0"/>
              <a:t>1-2 x im Monat Berufsberatung/Unterstützung Bewerbung</a:t>
            </a:r>
          </a:p>
          <a:p>
            <a:r>
              <a:rPr lang="de-DE" dirty="0" err="1"/>
              <a:t>Moodle</a:t>
            </a:r>
            <a:r>
              <a:rPr lang="de-DE" dirty="0"/>
              <a:t> Bereich </a:t>
            </a:r>
          </a:p>
          <a:p>
            <a:r>
              <a:rPr lang="de-DE" dirty="0"/>
              <a:t>https://www.arbeitsagentur.de/vor-ort/biz-korbach</a:t>
            </a:r>
          </a:p>
        </p:txBody>
      </p:sp>
    </p:spTree>
    <p:extLst>
      <p:ext uri="{BB962C8B-B14F-4D97-AF65-F5344CB8AC3E}">
        <p14:creationId xmlns:p14="http://schemas.microsoft.com/office/powerpoint/2010/main" val="265423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4FEC28-8B55-4D0F-A763-E8A9E7076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Anmeldung weiterführende Schulen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41FF77-6810-48EF-8163-A7F23A4F58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400" dirty="0"/>
              <a:t>Siehe Elternbrief</a:t>
            </a:r>
          </a:p>
          <a:p>
            <a:pPr marL="0" indent="0">
              <a:buNone/>
            </a:pPr>
            <a:endParaRPr lang="de-DE" sz="24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03603845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{25B7ACFE-CB22-401C-901A-C4E5D77F572E}tf16401371</Template>
  <TotalTime>0</TotalTime>
  <Words>309</Words>
  <Application>Microsoft Office PowerPoint</Application>
  <PresentationFormat>Breitbild</PresentationFormat>
  <Paragraphs>71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7" baseType="lpstr">
      <vt:lpstr>Calibri Light</vt:lpstr>
      <vt:lpstr>Rockwell</vt:lpstr>
      <vt:lpstr>Wingdings</vt:lpstr>
      <vt:lpstr>Atlas</vt:lpstr>
      <vt:lpstr>      Herzlich Willkommen zum Elternabend der Abschlussklassen H9 und R10</vt:lpstr>
      <vt:lpstr>Tagesordnung </vt:lpstr>
      <vt:lpstr>Projektprüfung H9</vt:lpstr>
      <vt:lpstr>Projektprüfung H9</vt:lpstr>
      <vt:lpstr>Präsentations-prüfung R10</vt:lpstr>
      <vt:lpstr>Präsentations-prüfung R10</vt:lpstr>
      <vt:lpstr>Schriftliche Abschlussprüfungen</vt:lpstr>
      <vt:lpstr>Berufsberatung</vt:lpstr>
      <vt:lpstr>Anmeldung weiterführende Schulen</vt:lpstr>
      <vt:lpstr>Abschlussfahrt</vt:lpstr>
      <vt:lpstr>Entlassungsfeier</vt:lpstr>
      <vt:lpstr>Verschiedenes</vt:lpstr>
      <vt:lpstr>Danke für Ihre Aufmerksamkeit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Herzlich Willkommen zum Elternabend der Abschlussklassen H9 und R10</dc:title>
  <dc:creator>okeindl@outlook.de</dc:creator>
  <cp:lastModifiedBy>Keindl</cp:lastModifiedBy>
  <cp:revision>15</cp:revision>
  <dcterms:created xsi:type="dcterms:W3CDTF">2020-09-27T08:32:55Z</dcterms:created>
  <dcterms:modified xsi:type="dcterms:W3CDTF">2023-10-05T07:09:51Z</dcterms:modified>
</cp:coreProperties>
</file>